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64" r:id="rId2"/>
    <p:sldId id="263" r:id="rId3"/>
    <p:sldId id="265" r:id="rId4"/>
    <p:sldId id="262" r:id="rId5"/>
    <p:sldId id="266" r:id="rId6"/>
  </p:sldIdLst>
  <p:sldSz cx="46080363" cy="259207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4" userDrawn="1">
          <p15:clr>
            <a:srgbClr val="A4A3A4"/>
          </p15:clr>
        </p15:guide>
        <p15:guide id="2" pos="145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132" autoAdjust="0"/>
    <p:restoredTop sz="94660"/>
  </p:normalViewPr>
  <p:slideViewPr>
    <p:cSldViewPr snapToGrid="0" showGuides="1">
      <p:cViewPr varScale="1">
        <p:scale>
          <a:sx n="26" d="100"/>
          <a:sy n="26" d="100"/>
        </p:scale>
        <p:origin x="198" y="318"/>
      </p:cViewPr>
      <p:guideLst>
        <p:guide orient="horz" pos="8164"/>
        <p:guide pos="145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046" y="4242116"/>
            <a:ext cx="34560272" cy="9024244"/>
          </a:xfrm>
        </p:spPr>
        <p:txBody>
          <a:bodyPr anchor="b"/>
          <a:lstStyle>
            <a:lvl1pPr algn="ctr">
              <a:defRPr sz="2267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046" y="13614370"/>
            <a:ext cx="34560272" cy="6258167"/>
          </a:xfrm>
        </p:spPr>
        <p:txBody>
          <a:bodyPr/>
          <a:lstStyle>
            <a:lvl1pPr marL="0" indent="0" algn="ctr">
              <a:buNone/>
              <a:defRPr sz="9071"/>
            </a:lvl1pPr>
            <a:lvl2pPr marL="1728033" indent="0" algn="ctr">
              <a:buNone/>
              <a:defRPr sz="7559"/>
            </a:lvl2pPr>
            <a:lvl3pPr marL="3456066" indent="0" algn="ctr">
              <a:buNone/>
              <a:defRPr sz="6803"/>
            </a:lvl3pPr>
            <a:lvl4pPr marL="5184099" indent="0" algn="ctr">
              <a:buNone/>
              <a:defRPr sz="6047"/>
            </a:lvl4pPr>
            <a:lvl5pPr marL="6912132" indent="0" algn="ctr">
              <a:buNone/>
              <a:defRPr sz="6047"/>
            </a:lvl5pPr>
            <a:lvl6pPr marL="8640166" indent="0" algn="ctr">
              <a:buNone/>
              <a:defRPr sz="6047"/>
            </a:lvl6pPr>
            <a:lvl7pPr marL="10368199" indent="0" algn="ctr">
              <a:buNone/>
              <a:defRPr sz="6047"/>
            </a:lvl7pPr>
            <a:lvl8pPr marL="12096232" indent="0" algn="ctr">
              <a:buNone/>
              <a:defRPr sz="6047"/>
            </a:lvl8pPr>
            <a:lvl9pPr marL="13824265" indent="0" algn="ctr">
              <a:buNone/>
              <a:defRPr sz="6047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AED4-6FBF-424E-9ECF-221A7386E38E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28125-08B3-4FC8-8B73-45902EBDBB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943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AED4-6FBF-424E-9ECF-221A7386E38E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28125-08B3-4FC8-8B73-45902EBDBB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57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976260" y="1380037"/>
            <a:ext cx="9936078" cy="219665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68025" y="1380037"/>
            <a:ext cx="29232230" cy="219665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AED4-6FBF-424E-9ECF-221A7386E38E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28125-08B3-4FC8-8B73-45902EBDBB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104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AED4-6FBF-424E-9ECF-221A7386E38E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28125-08B3-4FC8-8B73-45902EBDBB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426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164" userDrawn="1">
          <p15:clr>
            <a:srgbClr val="FBAE40"/>
          </p15:clr>
        </p15:guide>
        <p15:guide id="2" pos="1451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4025" y="6462178"/>
            <a:ext cx="39744313" cy="10782289"/>
          </a:xfrm>
        </p:spPr>
        <p:txBody>
          <a:bodyPr anchor="b"/>
          <a:lstStyle>
            <a:lvl1pPr>
              <a:defRPr sz="2267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4025" y="17346472"/>
            <a:ext cx="39744313" cy="5670151"/>
          </a:xfrm>
        </p:spPr>
        <p:txBody>
          <a:bodyPr/>
          <a:lstStyle>
            <a:lvl1pPr marL="0" indent="0">
              <a:buNone/>
              <a:defRPr sz="9071">
                <a:solidFill>
                  <a:schemeClr val="tx1">
                    <a:tint val="75000"/>
                  </a:schemeClr>
                </a:solidFill>
              </a:defRPr>
            </a:lvl1pPr>
            <a:lvl2pPr marL="1728033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2pPr>
            <a:lvl3pPr marL="3456066" indent="0">
              <a:buNone/>
              <a:defRPr sz="6803">
                <a:solidFill>
                  <a:schemeClr val="tx1">
                    <a:tint val="75000"/>
                  </a:schemeClr>
                </a:solidFill>
              </a:defRPr>
            </a:lvl3pPr>
            <a:lvl4pPr marL="5184099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4pPr>
            <a:lvl5pPr marL="6912132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5pPr>
            <a:lvl6pPr marL="8640166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6pPr>
            <a:lvl7pPr marL="10368199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7pPr>
            <a:lvl8pPr marL="12096232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8pPr>
            <a:lvl9pPr marL="13824265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AED4-6FBF-424E-9ECF-221A7386E38E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28125-08B3-4FC8-8B73-45902EBDBB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493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8025" y="6900186"/>
            <a:ext cx="19584154" cy="164464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328184" y="6900186"/>
            <a:ext cx="19584154" cy="164464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AED4-6FBF-424E-9ECF-221A7386E38E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28125-08B3-4FC8-8B73-45902EBDBB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88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027" y="1380039"/>
            <a:ext cx="39744313" cy="50101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4029" y="6354174"/>
            <a:ext cx="19494152" cy="3114082"/>
          </a:xfrm>
        </p:spPr>
        <p:txBody>
          <a:bodyPr anchor="b"/>
          <a:lstStyle>
            <a:lvl1pPr marL="0" indent="0">
              <a:buNone/>
              <a:defRPr sz="9071" b="1"/>
            </a:lvl1pPr>
            <a:lvl2pPr marL="1728033" indent="0">
              <a:buNone/>
              <a:defRPr sz="7559" b="1"/>
            </a:lvl2pPr>
            <a:lvl3pPr marL="3456066" indent="0">
              <a:buNone/>
              <a:defRPr sz="6803" b="1"/>
            </a:lvl3pPr>
            <a:lvl4pPr marL="5184099" indent="0">
              <a:buNone/>
              <a:defRPr sz="6047" b="1"/>
            </a:lvl4pPr>
            <a:lvl5pPr marL="6912132" indent="0">
              <a:buNone/>
              <a:defRPr sz="6047" b="1"/>
            </a:lvl5pPr>
            <a:lvl6pPr marL="8640166" indent="0">
              <a:buNone/>
              <a:defRPr sz="6047" b="1"/>
            </a:lvl6pPr>
            <a:lvl7pPr marL="10368199" indent="0">
              <a:buNone/>
              <a:defRPr sz="6047" b="1"/>
            </a:lvl7pPr>
            <a:lvl8pPr marL="12096232" indent="0">
              <a:buNone/>
              <a:defRPr sz="6047" b="1"/>
            </a:lvl8pPr>
            <a:lvl9pPr marL="13824265" indent="0">
              <a:buNone/>
              <a:defRPr sz="604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4029" y="9468256"/>
            <a:ext cx="19494152" cy="1392637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328184" y="6354174"/>
            <a:ext cx="19590156" cy="3114082"/>
          </a:xfrm>
        </p:spPr>
        <p:txBody>
          <a:bodyPr anchor="b"/>
          <a:lstStyle>
            <a:lvl1pPr marL="0" indent="0">
              <a:buNone/>
              <a:defRPr sz="9071" b="1"/>
            </a:lvl1pPr>
            <a:lvl2pPr marL="1728033" indent="0">
              <a:buNone/>
              <a:defRPr sz="7559" b="1"/>
            </a:lvl2pPr>
            <a:lvl3pPr marL="3456066" indent="0">
              <a:buNone/>
              <a:defRPr sz="6803" b="1"/>
            </a:lvl3pPr>
            <a:lvl4pPr marL="5184099" indent="0">
              <a:buNone/>
              <a:defRPr sz="6047" b="1"/>
            </a:lvl4pPr>
            <a:lvl5pPr marL="6912132" indent="0">
              <a:buNone/>
              <a:defRPr sz="6047" b="1"/>
            </a:lvl5pPr>
            <a:lvl6pPr marL="8640166" indent="0">
              <a:buNone/>
              <a:defRPr sz="6047" b="1"/>
            </a:lvl6pPr>
            <a:lvl7pPr marL="10368199" indent="0">
              <a:buNone/>
              <a:defRPr sz="6047" b="1"/>
            </a:lvl7pPr>
            <a:lvl8pPr marL="12096232" indent="0">
              <a:buNone/>
              <a:defRPr sz="6047" b="1"/>
            </a:lvl8pPr>
            <a:lvl9pPr marL="13824265" indent="0">
              <a:buNone/>
              <a:defRPr sz="604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328184" y="9468256"/>
            <a:ext cx="19590156" cy="1392637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AED4-6FBF-424E-9ECF-221A7386E38E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28125-08B3-4FC8-8B73-45902EBDBB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980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AED4-6FBF-424E-9ECF-221A7386E38E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28125-08B3-4FC8-8B73-45902EBDBB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56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AED4-6FBF-424E-9ECF-221A7386E38E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28125-08B3-4FC8-8B73-45902EBDBB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23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029" y="1728047"/>
            <a:ext cx="14862115" cy="6048163"/>
          </a:xfrm>
        </p:spPr>
        <p:txBody>
          <a:bodyPr anchor="b"/>
          <a:lstStyle>
            <a:lvl1pPr>
              <a:defRPr sz="120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0156" y="3732103"/>
            <a:ext cx="23328184" cy="18420497"/>
          </a:xfrm>
        </p:spPr>
        <p:txBody>
          <a:bodyPr/>
          <a:lstStyle>
            <a:lvl1pPr>
              <a:defRPr sz="12095"/>
            </a:lvl1pPr>
            <a:lvl2pPr>
              <a:defRPr sz="10583"/>
            </a:lvl2pPr>
            <a:lvl3pPr>
              <a:defRPr sz="9071"/>
            </a:lvl3pPr>
            <a:lvl4pPr>
              <a:defRPr sz="7559"/>
            </a:lvl4pPr>
            <a:lvl5pPr>
              <a:defRPr sz="7559"/>
            </a:lvl5pPr>
            <a:lvl6pPr>
              <a:defRPr sz="7559"/>
            </a:lvl6pPr>
            <a:lvl7pPr>
              <a:defRPr sz="7559"/>
            </a:lvl7pPr>
            <a:lvl8pPr>
              <a:defRPr sz="7559"/>
            </a:lvl8pPr>
            <a:lvl9pPr>
              <a:defRPr sz="755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029" y="7776210"/>
            <a:ext cx="14862115" cy="14406391"/>
          </a:xfrm>
        </p:spPr>
        <p:txBody>
          <a:bodyPr/>
          <a:lstStyle>
            <a:lvl1pPr marL="0" indent="0">
              <a:buNone/>
              <a:defRPr sz="6047"/>
            </a:lvl1pPr>
            <a:lvl2pPr marL="1728033" indent="0">
              <a:buNone/>
              <a:defRPr sz="5291"/>
            </a:lvl2pPr>
            <a:lvl3pPr marL="3456066" indent="0">
              <a:buNone/>
              <a:defRPr sz="4536"/>
            </a:lvl3pPr>
            <a:lvl4pPr marL="5184099" indent="0">
              <a:buNone/>
              <a:defRPr sz="3780"/>
            </a:lvl4pPr>
            <a:lvl5pPr marL="6912132" indent="0">
              <a:buNone/>
              <a:defRPr sz="3780"/>
            </a:lvl5pPr>
            <a:lvl6pPr marL="8640166" indent="0">
              <a:buNone/>
              <a:defRPr sz="3780"/>
            </a:lvl6pPr>
            <a:lvl7pPr marL="10368199" indent="0">
              <a:buNone/>
              <a:defRPr sz="3780"/>
            </a:lvl7pPr>
            <a:lvl8pPr marL="12096232" indent="0">
              <a:buNone/>
              <a:defRPr sz="3780"/>
            </a:lvl8pPr>
            <a:lvl9pPr marL="13824265" indent="0">
              <a:buNone/>
              <a:defRPr sz="37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AED4-6FBF-424E-9ECF-221A7386E38E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28125-08B3-4FC8-8B73-45902EBDBB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9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029" y="1728047"/>
            <a:ext cx="14862115" cy="6048163"/>
          </a:xfrm>
        </p:spPr>
        <p:txBody>
          <a:bodyPr anchor="b"/>
          <a:lstStyle>
            <a:lvl1pPr>
              <a:defRPr sz="120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590156" y="3732103"/>
            <a:ext cx="23328184" cy="18420497"/>
          </a:xfrm>
        </p:spPr>
        <p:txBody>
          <a:bodyPr anchor="t"/>
          <a:lstStyle>
            <a:lvl1pPr marL="0" indent="0">
              <a:buNone/>
              <a:defRPr sz="12095"/>
            </a:lvl1pPr>
            <a:lvl2pPr marL="1728033" indent="0">
              <a:buNone/>
              <a:defRPr sz="10583"/>
            </a:lvl2pPr>
            <a:lvl3pPr marL="3456066" indent="0">
              <a:buNone/>
              <a:defRPr sz="9071"/>
            </a:lvl3pPr>
            <a:lvl4pPr marL="5184099" indent="0">
              <a:buNone/>
              <a:defRPr sz="7559"/>
            </a:lvl4pPr>
            <a:lvl5pPr marL="6912132" indent="0">
              <a:buNone/>
              <a:defRPr sz="7559"/>
            </a:lvl5pPr>
            <a:lvl6pPr marL="8640166" indent="0">
              <a:buNone/>
              <a:defRPr sz="7559"/>
            </a:lvl6pPr>
            <a:lvl7pPr marL="10368199" indent="0">
              <a:buNone/>
              <a:defRPr sz="7559"/>
            </a:lvl7pPr>
            <a:lvl8pPr marL="12096232" indent="0">
              <a:buNone/>
              <a:defRPr sz="7559"/>
            </a:lvl8pPr>
            <a:lvl9pPr marL="13824265" indent="0">
              <a:buNone/>
              <a:defRPr sz="7559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029" y="7776210"/>
            <a:ext cx="14862115" cy="14406391"/>
          </a:xfrm>
        </p:spPr>
        <p:txBody>
          <a:bodyPr/>
          <a:lstStyle>
            <a:lvl1pPr marL="0" indent="0">
              <a:buNone/>
              <a:defRPr sz="6047"/>
            </a:lvl1pPr>
            <a:lvl2pPr marL="1728033" indent="0">
              <a:buNone/>
              <a:defRPr sz="5291"/>
            </a:lvl2pPr>
            <a:lvl3pPr marL="3456066" indent="0">
              <a:buNone/>
              <a:defRPr sz="4536"/>
            </a:lvl3pPr>
            <a:lvl4pPr marL="5184099" indent="0">
              <a:buNone/>
              <a:defRPr sz="3780"/>
            </a:lvl4pPr>
            <a:lvl5pPr marL="6912132" indent="0">
              <a:buNone/>
              <a:defRPr sz="3780"/>
            </a:lvl5pPr>
            <a:lvl6pPr marL="8640166" indent="0">
              <a:buNone/>
              <a:defRPr sz="3780"/>
            </a:lvl6pPr>
            <a:lvl7pPr marL="10368199" indent="0">
              <a:buNone/>
              <a:defRPr sz="3780"/>
            </a:lvl7pPr>
            <a:lvl8pPr marL="12096232" indent="0">
              <a:buNone/>
              <a:defRPr sz="3780"/>
            </a:lvl8pPr>
            <a:lvl9pPr marL="13824265" indent="0">
              <a:buNone/>
              <a:defRPr sz="37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AED4-6FBF-424E-9ECF-221A7386E38E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28125-08B3-4FC8-8B73-45902EBDBB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43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8025" y="1380039"/>
            <a:ext cx="39744313" cy="5010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025" y="6900186"/>
            <a:ext cx="39744313" cy="16446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68025" y="24024651"/>
            <a:ext cx="10368082" cy="1380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EAED4-6FBF-424E-9ECF-221A7386E38E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64120" y="24024651"/>
            <a:ext cx="15552123" cy="1380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544256" y="24024651"/>
            <a:ext cx="10368082" cy="1380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28125-08B3-4FC8-8B73-45902EBDBB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379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3456066" rtl="0" eaLnBrk="1" latinLnBrk="0" hangingPunct="1">
        <a:lnSpc>
          <a:spcPct val="90000"/>
        </a:lnSpc>
        <a:spcBef>
          <a:spcPct val="0"/>
        </a:spcBef>
        <a:buNone/>
        <a:defRPr sz="16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4017" indent="-864017" algn="l" defTabSz="3456066" rtl="0" eaLnBrk="1" latinLnBrk="0" hangingPunct="1">
        <a:lnSpc>
          <a:spcPct val="90000"/>
        </a:lnSpc>
        <a:spcBef>
          <a:spcPts val="3780"/>
        </a:spcBef>
        <a:buFont typeface="Arial" panose="020B0604020202020204" pitchFamily="34" charset="0"/>
        <a:buChar char="•"/>
        <a:defRPr sz="10583" kern="1200">
          <a:solidFill>
            <a:schemeClr val="tx1"/>
          </a:solidFill>
          <a:latin typeface="+mn-lt"/>
          <a:ea typeface="+mn-ea"/>
          <a:cs typeface="+mn-cs"/>
        </a:defRPr>
      </a:lvl1pPr>
      <a:lvl2pPr marL="2592050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9071" kern="1200">
          <a:solidFill>
            <a:schemeClr val="tx1"/>
          </a:solidFill>
          <a:latin typeface="+mn-lt"/>
          <a:ea typeface="+mn-ea"/>
          <a:cs typeface="+mn-cs"/>
        </a:defRPr>
      </a:lvl2pPr>
      <a:lvl3pPr marL="4320083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3pPr>
      <a:lvl4pPr marL="6048116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6803" kern="1200">
          <a:solidFill>
            <a:schemeClr val="tx1"/>
          </a:solidFill>
          <a:latin typeface="+mn-lt"/>
          <a:ea typeface="+mn-ea"/>
          <a:cs typeface="+mn-cs"/>
        </a:defRPr>
      </a:lvl4pPr>
      <a:lvl5pPr marL="7776149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6803" kern="1200">
          <a:solidFill>
            <a:schemeClr val="tx1"/>
          </a:solidFill>
          <a:latin typeface="+mn-lt"/>
          <a:ea typeface="+mn-ea"/>
          <a:cs typeface="+mn-cs"/>
        </a:defRPr>
      </a:lvl5pPr>
      <a:lvl6pPr marL="9504182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6803" kern="1200">
          <a:solidFill>
            <a:schemeClr val="tx1"/>
          </a:solidFill>
          <a:latin typeface="+mn-lt"/>
          <a:ea typeface="+mn-ea"/>
          <a:cs typeface="+mn-cs"/>
        </a:defRPr>
      </a:lvl6pPr>
      <a:lvl7pPr marL="11232215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6803" kern="1200">
          <a:solidFill>
            <a:schemeClr val="tx1"/>
          </a:solidFill>
          <a:latin typeface="+mn-lt"/>
          <a:ea typeface="+mn-ea"/>
          <a:cs typeface="+mn-cs"/>
        </a:defRPr>
      </a:lvl7pPr>
      <a:lvl8pPr marL="12960248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6803" kern="1200">
          <a:solidFill>
            <a:schemeClr val="tx1"/>
          </a:solidFill>
          <a:latin typeface="+mn-lt"/>
          <a:ea typeface="+mn-ea"/>
          <a:cs typeface="+mn-cs"/>
        </a:defRPr>
      </a:lvl8pPr>
      <a:lvl9pPr marL="14688282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68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56066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1pPr>
      <a:lvl2pPr marL="1728033" algn="l" defTabSz="3456066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2pPr>
      <a:lvl3pPr marL="3456066" algn="l" defTabSz="3456066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3pPr>
      <a:lvl4pPr marL="5184099" algn="l" defTabSz="3456066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4pPr>
      <a:lvl5pPr marL="6912132" algn="l" defTabSz="3456066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5pPr>
      <a:lvl6pPr marL="8640166" algn="l" defTabSz="3456066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6pPr>
      <a:lvl7pPr marL="10368199" algn="l" defTabSz="3456066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7pPr>
      <a:lvl8pPr marL="12096232" algn="l" defTabSz="3456066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8pPr>
      <a:lvl9pPr marL="13824265" algn="l" defTabSz="3456066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4" userDrawn="1">
          <p15:clr>
            <a:srgbClr val="F26B43"/>
          </p15:clr>
        </p15:guide>
        <p15:guide id="2" pos="145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2262310-8F82-1ACB-FFD6-7B8F8584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195" y="1514134"/>
            <a:ext cx="10951594" cy="5471162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F8CEC579-7A11-3ADC-4E49-46031C554E23}"/>
              </a:ext>
            </a:extLst>
          </p:cNvPr>
          <p:cNvGrpSpPr/>
          <p:nvPr/>
        </p:nvGrpSpPr>
        <p:grpSpPr>
          <a:xfrm>
            <a:off x="25495190" y="73710"/>
            <a:ext cx="10951594" cy="6911586"/>
            <a:chOff x="25927064" y="609600"/>
            <a:chExt cx="10951594" cy="691158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2F76BB4-D318-0A87-13B7-2DBB245DA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27064" y="2050024"/>
              <a:ext cx="10951594" cy="5471162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4C542D3-1375-8324-EB09-7240B56A2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252"/>
            <a:stretch/>
          </p:blipFill>
          <p:spPr>
            <a:xfrm>
              <a:off x="29734292" y="1212086"/>
              <a:ext cx="2343944" cy="837936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A2468E7-B861-15DC-4122-07CDBA203B69}"/>
                </a:ext>
              </a:extLst>
            </p:cNvPr>
            <p:cNvSpPr txBox="1"/>
            <p:nvPr/>
          </p:nvSpPr>
          <p:spPr>
            <a:xfrm>
              <a:off x="30574352" y="609600"/>
              <a:ext cx="12798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n.s</a:t>
              </a:r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2E890A17-6991-0A8B-A76B-1F91C3970A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7" r="65600"/>
          <a:stretch/>
        </p:blipFill>
        <p:spPr>
          <a:xfrm>
            <a:off x="17177749" y="12721823"/>
            <a:ext cx="7513161" cy="755274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63CD518-F1D2-61E4-5E66-88BE60967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9865" y="1489929"/>
            <a:ext cx="10951592" cy="547116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0E9419D-5F94-6692-C2BF-66A6A00EE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9908" y="295283"/>
            <a:ext cx="2343944" cy="121885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FC2DFA3-D84D-4321-2E55-EF507270C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7529" y="295282"/>
            <a:ext cx="2343944" cy="121885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4D6DD88-E98A-0328-4065-D0D806836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957" y="7842939"/>
            <a:ext cx="10951592" cy="547116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DF67926-7CD8-8F37-DCC4-E6DB09D2E6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96" y="6699903"/>
            <a:ext cx="8203064" cy="615229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AE70947-A3E9-C1DC-96B6-B11A409A35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328" y="6589642"/>
            <a:ext cx="8203064" cy="6152297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D1E92CA-A7FB-A857-39AF-AD25E20DB05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92" t="10626" r="6104" b="8301"/>
          <a:stretch/>
        </p:blipFill>
        <p:spPr>
          <a:xfrm>
            <a:off x="10155484" y="7457790"/>
            <a:ext cx="1978633" cy="151370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15A733C-DB4C-C352-229F-F33ABB56D5A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" r="7550"/>
          <a:stretch/>
        </p:blipFill>
        <p:spPr>
          <a:xfrm>
            <a:off x="9200688" y="676195"/>
            <a:ext cx="7007314" cy="589360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5F867A8-6C54-FF10-6F48-54460D5221B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92" t="10626" r="6104" b="8301"/>
          <a:stretch/>
        </p:blipFill>
        <p:spPr>
          <a:xfrm>
            <a:off x="10052776" y="1507192"/>
            <a:ext cx="1834431" cy="140338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92ECDE89-8C50-DD72-C08A-D8D008361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18" y="1091693"/>
            <a:ext cx="7471498" cy="5603622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DAE63477-C0D3-E68A-380F-01A7FF87464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7" r="4352"/>
          <a:stretch/>
        </p:blipFill>
        <p:spPr>
          <a:xfrm>
            <a:off x="918028" y="13231550"/>
            <a:ext cx="8206954" cy="61522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B4B7674-B9EE-8328-70F3-7ED6D91579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252"/>
          <a:stretch/>
        </p:blipFill>
        <p:spPr>
          <a:xfrm>
            <a:off x="21043579" y="7038822"/>
            <a:ext cx="2343944" cy="8379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EABDC6-A3C6-5034-9B4B-D50E571C57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60713" y="6601177"/>
            <a:ext cx="1510380" cy="58737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7E203F5-CD2B-E3F9-57D7-BCF28B3561DE}"/>
              </a:ext>
            </a:extLst>
          </p:cNvPr>
          <p:cNvGrpSpPr/>
          <p:nvPr/>
        </p:nvGrpSpPr>
        <p:grpSpPr>
          <a:xfrm>
            <a:off x="25846427" y="6493071"/>
            <a:ext cx="10207432" cy="6738479"/>
            <a:chOff x="25917897" y="8820942"/>
            <a:chExt cx="10207432" cy="6738479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61C7E91-26EB-642A-7053-7ACBA1489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7897" y="10460025"/>
              <a:ext cx="10207432" cy="509939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F02EA7C-DF8A-051F-13C1-2CFAF1E7D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252"/>
            <a:stretch/>
          </p:blipFill>
          <p:spPr>
            <a:xfrm>
              <a:off x="29384145" y="9423428"/>
              <a:ext cx="2343944" cy="837936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7681E51-D202-D021-3B5B-59110C3DC9F4}"/>
                </a:ext>
              </a:extLst>
            </p:cNvPr>
            <p:cNvSpPr txBox="1"/>
            <p:nvPr/>
          </p:nvSpPr>
          <p:spPr>
            <a:xfrm>
              <a:off x="30224205" y="8820942"/>
              <a:ext cx="12798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n.s</a:t>
              </a:r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0A593A5-45A2-4451-680C-C0A3C154123C}"/>
              </a:ext>
            </a:extLst>
          </p:cNvPr>
          <p:cNvGrpSpPr/>
          <p:nvPr/>
        </p:nvGrpSpPr>
        <p:grpSpPr>
          <a:xfrm>
            <a:off x="34349865" y="6601177"/>
            <a:ext cx="10372672" cy="6630373"/>
            <a:chOff x="34421335" y="8929048"/>
            <a:chExt cx="10372672" cy="6630373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DC18FCB3-9D9B-F9BA-917D-0E6FA7147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1335" y="10377475"/>
              <a:ext cx="10372672" cy="518194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F933431-6A61-1DB4-4BAF-0E291E7B1D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252"/>
            <a:stretch/>
          </p:blipFill>
          <p:spPr>
            <a:xfrm>
              <a:off x="37799343" y="9531534"/>
              <a:ext cx="2343944" cy="83793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C9D2DD5-D9CF-DCFE-E431-F756FBAD08BD}"/>
                </a:ext>
              </a:extLst>
            </p:cNvPr>
            <p:cNvSpPr txBox="1"/>
            <p:nvPr/>
          </p:nvSpPr>
          <p:spPr>
            <a:xfrm>
              <a:off x="38639403" y="8929048"/>
              <a:ext cx="12798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n.s</a:t>
              </a:r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10242989-9D06-E34C-5C4B-5EE63073C2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2" t="16947" r="34200"/>
          <a:stretch/>
        </p:blipFill>
        <p:spPr>
          <a:xfrm>
            <a:off x="25880278" y="12721822"/>
            <a:ext cx="7010400" cy="75527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7A1AFDF-4D51-7A01-E463-06509AF8D6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8" t="16947"/>
          <a:stretch/>
        </p:blipFill>
        <p:spPr>
          <a:xfrm>
            <a:off x="34739547" y="12405991"/>
            <a:ext cx="7317145" cy="755274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A39C72D-1A3B-F5EB-86CE-A882B6CDF0A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r="65485" b="4926"/>
          <a:stretch/>
        </p:blipFill>
        <p:spPr>
          <a:xfrm>
            <a:off x="17652758" y="19655660"/>
            <a:ext cx="6768334" cy="626504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98D73B2-793D-75D5-00E6-43ED1091433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5" t="18343" r="32645" b="4926"/>
          <a:stretch/>
        </p:blipFill>
        <p:spPr>
          <a:xfrm>
            <a:off x="26539779" y="19655660"/>
            <a:ext cx="6439908" cy="626504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7583CD5F-10F3-BF30-91EF-6749795C768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t="18343" b="4926"/>
          <a:stretch/>
        </p:blipFill>
        <p:spPr>
          <a:xfrm>
            <a:off x="35600449" y="19655660"/>
            <a:ext cx="6439908" cy="62650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5CE2451-338F-F8D2-B31C-431BFF1656F0}"/>
              </a:ext>
            </a:extLst>
          </p:cNvPr>
          <p:cNvSpPr txBox="1"/>
          <p:nvPr/>
        </p:nvSpPr>
        <p:spPr>
          <a:xfrm>
            <a:off x="1105669" y="900119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A</a:t>
            </a:r>
            <a:endParaRPr lang="zh-CN" altLang="en-US" sz="4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561A2E-3483-B218-8F2A-E3723DC6B866}"/>
              </a:ext>
            </a:extLst>
          </p:cNvPr>
          <p:cNvSpPr txBox="1"/>
          <p:nvPr/>
        </p:nvSpPr>
        <p:spPr>
          <a:xfrm>
            <a:off x="1119274" y="6349201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B</a:t>
            </a:r>
            <a:endParaRPr lang="zh-CN" altLang="en-US" sz="4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40BC4F-0492-88D4-56C1-A35694619553}"/>
              </a:ext>
            </a:extLst>
          </p:cNvPr>
          <p:cNvSpPr txBox="1"/>
          <p:nvPr/>
        </p:nvSpPr>
        <p:spPr>
          <a:xfrm>
            <a:off x="1337137" y="12510814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C</a:t>
            </a:r>
            <a:endParaRPr lang="zh-CN" altLang="en-US" sz="4800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E8369B4-06D2-C431-F8B5-746B65B249B4}"/>
              </a:ext>
            </a:extLst>
          </p:cNvPr>
          <p:cNvSpPr txBox="1"/>
          <p:nvPr/>
        </p:nvSpPr>
        <p:spPr>
          <a:xfrm>
            <a:off x="1337137" y="19532544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D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41688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D2E5AA1-1834-FA7C-5382-490D986B2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0631" y="82549"/>
            <a:ext cx="13078619" cy="130786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EAC8B7-E7B4-1C22-4349-01C11F422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0630" y="13258799"/>
            <a:ext cx="12616369" cy="126163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038594-5E39-5028-2261-6F3B234ECE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9" r="50001" b="2852"/>
          <a:stretch/>
        </p:blipFill>
        <p:spPr>
          <a:xfrm>
            <a:off x="5149392" y="82549"/>
            <a:ext cx="13659328" cy="1287780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0E387CC-C6DB-7D13-042C-EF811C5BCA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3" t="2205" b="4262"/>
          <a:stretch/>
        </p:blipFill>
        <p:spPr>
          <a:xfrm>
            <a:off x="5580838" y="13236033"/>
            <a:ext cx="13227882" cy="126619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245181B-96F3-EB37-41DA-8C72E3163492}"/>
              </a:ext>
            </a:extLst>
          </p:cNvPr>
          <p:cNvSpPr txBox="1"/>
          <p:nvPr/>
        </p:nvSpPr>
        <p:spPr>
          <a:xfrm>
            <a:off x="1105669" y="900119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A</a:t>
            </a:r>
            <a:endParaRPr lang="zh-CN" altLang="en-US" sz="4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CF11DF-34D9-0AAE-A673-C2C20F4B8520}"/>
              </a:ext>
            </a:extLst>
          </p:cNvPr>
          <p:cNvSpPr txBox="1"/>
          <p:nvPr/>
        </p:nvSpPr>
        <p:spPr>
          <a:xfrm>
            <a:off x="25856200" y="900119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B</a:t>
            </a:r>
            <a:endParaRPr lang="zh-CN" altLang="en-US" sz="4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DBA8E6-ABB8-8AB3-A390-FE0A024631F0}"/>
              </a:ext>
            </a:extLst>
          </p:cNvPr>
          <p:cNvSpPr txBox="1"/>
          <p:nvPr/>
        </p:nvSpPr>
        <p:spPr>
          <a:xfrm>
            <a:off x="1105669" y="12843300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C</a:t>
            </a:r>
            <a:endParaRPr lang="zh-CN" altLang="en-US" sz="48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6C0E40-41D2-FAD5-9447-F407C4FA1D20}"/>
              </a:ext>
            </a:extLst>
          </p:cNvPr>
          <p:cNvSpPr txBox="1"/>
          <p:nvPr/>
        </p:nvSpPr>
        <p:spPr>
          <a:xfrm>
            <a:off x="25856200" y="12960350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D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239647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内容占位符 4">
            <a:extLst>
              <a:ext uri="{FF2B5EF4-FFF2-40B4-BE49-F238E27FC236}">
                <a16:creationId xmlns:a16="http://schemas.microsoft.com/office/drawing/2014/main" id="{DE1466F8-C7B8-E0C4-9784-E73B53D62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336" y="3747018"/>
            <a:ext cx="20883358" cy="20883358"/>
          </a:xfr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326EE6-514C-BB6A-BBB5-14C14FCC7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0155" y="6814216"/>
            <a:ext cx="9608266" cy="3010185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5215483B-5D6E-E90E-869A-FD90155CBC83}"/>
              </a:ext>
            </a:extLst>
          </p:cNvPr>
          <p:cNvGrpSpPr/>
          <p:nvPr/>
        </p:nvGrpSpPr>
        <p:grpSpPr>
          <a:xfrm>
            <a:off x="2272337" y="4598513"/>
            <a:ext cx="20637830" cy="19491143"/>
            <a:chOff x="11340137" y="4750913"/>
            <a:chExt cx="20637830" cy="19491143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7C33A76-109F-1972-C499-00CD140089AA}"/>
                </a:ext>
              </a:extLst>
            </p:cNvPr>
            <p:cNvSpPr txBox="1"/>
            <p:nvPr/>
          </p:nvSpPr>
          <p:spPr>
            <a:xfrm>
              <a:off x="26274000" y="4750913"/>
              <a:ext cx="57039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Peak Amplitude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A122015-6FA3-2545-FBD8-9F179FFA77AD}"/>
                </a:ext>
              </a:extLst>
            </p:cNvPr>
            <p:cNvSpPr txBox="1"/>
            <p:nvPr/>
          </p:nvSpPr>
          <p:spPr>
            <a:xfrm>
              <a:off x="15449372" y="4750914"/>
              <a:ext cx="40917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Build-up Rate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63FF02A-741C-CD07-BBC2-2E837122BC70}"/>
                </a:ext>
              </a:extLst>
            </p:cNvPr>
            <p:cNvSpPr txBox="1"/>
            <p:nvPr/>
          </p:nvSpPr>
          <p:spPr>
            <a:xfrm>
              <a:off x="21482027" y="4750913"/>
              <a:ext cx="45633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Amplitude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2111FDD-3930-F6C8-1502-36EFD5672EAD}"/>
                </a:ext>
              </a:extLst>
            </p:cNvPr>
            <p:cNvSpPr txBox="1"/>
            <p:nvPr/>
          </p:nvSpPr>
          <p:spPr>
            <a:xfrm rot="16200000">
              <a:off x="12341334" y="8040039"/>
              <a:ext cx="24575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Trial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D2327FA-50BE-3A92-CFFC-6450BC9CDE55}"/>
                </a:ext>
              </a:extLst>
            </p:cNvPr>
            <p:cNvSpPr txBox="1"/>
            <p:nvPr/>
          </p:nvSpPr>
          <p:spPr>
            <a:xfrm rot="16200000">
              <a:off x="12640067" y="13526188"/>
              <a:ext cx="18600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Bin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5381F02-22E8-9788-6473-4C2738E24B42}"/>
                </a:ext>
              </a:extLst>
            </p:cNvPr>
            <p:cNvSpPr txBox="1"/>
            <p:nvPr/>
          </p:nvSpPr>
          <p:spPr>
            <a:xfrm rot="16200000">
              <a:off x="10985081" y="19630890"/>
              <a:ext cx="51700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Condition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D69A4BC-B933-E804-B63F-635F4A6D8CF9}"/>
                </a:ext>
              </a:extLst>
            </p:cNvPr>
            <p:cNvSpPr txBox="1"/>
            <p:nvPr/>
          </p:nvSpPr>
          <p:spPr>
            <a:xfrm>
              <a:off x="20331128" y="23411059"/>
              <a:ext cx="45633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Drift Rate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4DCB2EC-8B2A-B88C-D6FD-45404584CB1A}"/>
                </a:ext>
              </a:extLst>
            </p:cNvPr>
            <p:cNvSpPr txBox="1"/>
            <p:nvPr/>
          </p:nvSpPr>
          <p:spPr>
            <a:xfrm rot="16200000">
              <a:off x="8258245" y="13526188"/>
              <a:ext cx="69947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Posterior Probability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642F03CE-0896-DA4C-8D2D-F34F16C6F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43384" y="16771575"/>
              <a:ext cx="4939967" cy="244553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D5F7E8F0-406E-535F-2581-8AA64DEE0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72844" y="11208975"/>
              <a:ext cx="4939967" cy="244553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40432EE0-1B16-13D1-7855-1B84D9674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44535" y="11208974"/>
              <a:ext cx="4939967" cy="244553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9501B13D-90EE-EC3E-9BAF-7E1BD80FC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31100" y="11208974"/>
              <a:ext cx="4939967" cy="244553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C7D12A97-E836-9F64-ED84-D9A304680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70197" y="16771574"/>
              <a:ext cx="4939967" cy="244553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B6771793-97DC-291A-1506-A6821345E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31100" y="16771574"/>
              <a:ext cx="4939967" cy="244553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0BD644C-D179-9AF1-6519-31B889325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167" y="12455767"/>
            <a:ext cx="22455788" cy="112183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D811AD-8001-D322-AD4F-FBDC3A16B851}"/>
              </a:ext>
            </a:extLst>
          </p:cNvPr>
          <p:cNvSpPr txBox="1"/>
          <p:nvPr/>
        </p:nvSpPr>
        <p:spPr>
          <a:xfrm>
            <a:off x="1821562" y="2916021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A</a:t>
            </a:r>
            <a:endParaRPr lang="zh-CN" altLang="en-US" sz="4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609EAB-306F-CA30-D03D-4D04A51DF110}"/>
              </a:ext>
            </a:extLst>
          </p:cNvPr>
          <p:cNvSpPr txBox="1"/>
          <p:nvPr/>
        </p:nvSpPr>
        <p:spPr>
          <a:xfrm>
            <a:off x="24924181" y="12005294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B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707276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1DBDD4-9898-25E4-EB53-44197E05E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158" y="3217544"/>
            <a:ext cx="16532142" cy="82590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19A99F-A071-CBAF-FFF4-A9794196C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063" y="3717288"/>
            <a:ext cx="16532142" cy="825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9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8BD2AF9-2500-3EF9-AB0C-DA7FBD7C6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9" r="1"/>
          <a:stretch/>
        </p:blipFill>
        <p:spPr bwMode="auto">
          <a:xfrm>
            <a:off x="3544060" y="1445786"/>
            <a:ext cx="13383181" cy="1212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24DEB1-8213-7C99-FA1B-FF8D2A18D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7085" y="1445786"/>
            <a:ext cx="20368816" cy="121221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84F48D-E1F8-C9FB-928D-86CE2FA5C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155" y="15253860"/>
            <a:ext cx="12857275" cy="1005205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82C5ADF-8BEA-381D-1D8D-590D7FD79E42}"/>
              </a:ext>
            </a:extLst>
          </p:cNvPr>
          <p:cNvSpPr txBox="1"/>
          <p:nvPr/>
        </p:nvSpPr>
        <p:spPr>
          <a:xfrm>
            <a:off x="3018155" y="614789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A</a:t>
            </a:r>
            <a:endParaRPr lang="zh-CN" altLang="en-US" sz="48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45F2D3-C44B-DCF8-E7C2-A4EB23C16DEF}"/>
              </a:ext>
            </a:extLst>
          </p:cNvPr>
          <p:cNvSpPr txBox="1"/>
          <p:nvPr/>
        </p:nvSpPr>
        <p:spPr>
          <a:xfrm>
            <a:off x="24928986" y="614789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B</a:t>
            </a:r>
            <a:endParaRPr lang="zh-CN" altLang="en-US" sz="48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CBA24F3-0CA6-1AE7-286D-6CF8241FBA53}"/>
              </a:ext>
            </a:extLst>
          </p:cNvPr>
          <p:cNvSpPr txBox="1"/>
          <p:nvPr/>
        </p:nvSpPr>
        <p:spPr>
          <a:xfrm>
            <a:off x="3018155" y="13995399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C</a:t>
            </a:r>
            <a:endParaRPr lang="zh-CN" altLang="en-US" sz="4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55236A-D8F8-E822-AEF0-C844CF4B2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8341" y="15253860"/>
            <a:ext cx="18926304" cy="81112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79B07CD-6CE4-822A-A153-AA4128AD8253}"/>
              </a:ext>
            </a:extLst>
          </p:cNvPr>
          <p:cNvSpPr txBox="1"/>
          <p:nvPr/>
        </p:nvSpPr>
        <p:spPr>
          <a:xfrm>
            <a:off x="24928986" y="13995399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D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743108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782</TotalTime>
  <Words>38</Words>
  <Application>Microsoft Office PowerPoint</Application>
  <PresentationFormat>自定义</PresentationFormat>
  <Paragraphs>25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Yikang</dc:creator>
  <cp:lastModifiedBy>Yikang Liu</cp:lastModifiedBy>
  <cp:revision>10</cp:revision>
  <dcterms:created xsi:type="dcterms:W3CDTF">2023-07-18T02:40:53Z</dcterms:created>
  <dcterms:modified xsi:type="dcterms:W3CDTF">2023-12-08T07:04:36Z</dcterms:modified>
</cp:coreProperties>
</file>